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3" r:id="rId20"/>
    <p:sldId id="278" r:id="rId21"/>
    <p:sldId id="279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82" r:id="rId30"/>
    <p:sldId id="291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11"/>
    <p:restoredTop sz="50000"/>
  </p:normalViewPr>
  <p:slideViewPr>
    <p:cSldViewPr snapToGrid="0" snapToObjects="1">
      <p:cViewPr varScale="1">
        <p:scale>
          <a:sx n="102" d="100"/>
          <a:sy n="102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3/20/59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3/20/59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/customer/create" TargetMode="Externa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เพื่อทำการ </a:t>
            </a:r>
            <a:r>
              <a:rPr lang="en-US" dirty="0" smtClean="0"/>
              <a:t>Select </a:t>
            </a:r>
            <a:r>
              <a:rPr lang="th-TH" dirty="0" smtClean="0"/>
              <a:t>ข้อมูลจาก </a:t>
            </a:r>
            <a:r>
              <a:rPr lang="en-US" dirty="0" smtClean="0"/>
              <a:t>table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get </a:t>
            </a:r>
            <a:r>
              <a:rPr lang="th-TH" dirty="0" smtClean="0"/>
              <a:t>จาก </a:t>
            </a:r>
            <a:r>
              <a:rPr lang="en-US" dirty="0" smtClean="0"/>
              <a:t>database library </a:t>
            </a:r>
            <a:r>
              <a:rPr lang="th-TH" dirty="0" smtClean="0"/>
              <a:t>โดยทำการส่ง </a:t>
            </a:r>
            <a:r>
              <a:rPr lang="en-US" dirty="0" smtClean="0"/>
              <a:t>parameter </a:t>
            </a:r>
            <a:r>
              <a:rPr lang="th-TH" dirty="0" smtClean="0"/>
              <a:t>เป็นชื่อ </a:t>
            </a:r>
            <a:r>
              <a:rPr lang="en-US" dirty="0" smtClean="0"/>
              <a:t>table name</a:t>
            </a:r>
            <a:r>
              <a:rPr lang="th-TH" dirty="0" smtClean="0"/>
              <a:t> เพื่อทำการสร้าง </a:t>
            </a:r>
            <a:r>
              <a:rPr lang="en-US" dirty="0" smtClean="0"/>
              <a:t>query </a:t>
            </a:r>
            <a:r>
              <a:rPr lang="th-TH" dirty="0" smtClean="0"/>
              <a:t>สำหรับ </a:t>
            </a:r>
            <a:r>
              <a:rPr lang="en-US" dirty="0" smtClean="0"/>
              <a:t>select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ใช้ </a:t>
            </a:r>
            <a:r>
              <a:rPr lang="en-US" dirty="0" smtClean="0"/>
              <a:t>function result </a:t>
            </a:r>
            <a:r>
              <a:rPr lang="th-TH" dirty="0" smtClean="0"/>
              <a:t>สำหรับ </a:t>
            </a:r>
            <a:r>
              <a:rPr lang="en-US" dirty="0" smtClean="0"/>
              <a:t>run query </a:t>
            </a:r>
            <a:r>
              <a:rPr lang="th-TH" dirty="0" smtClean="0"/>
              <a:t>และทำการ </a:t>
            </a:r>
            <a:r>
              <a:rPr lang="en-US" dirty="0" smtClean="0"/>
              <a:t>return result </a:t>
            </a:r>
            <a:r>
              <a:rPr lang="th-TH" dirty="0" smtClean="0"/>
              <a:t>ที่ได้ ดังภาพ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</a:t>
            </a:r>
            <a:r>
              <a:rPr lang="th-TH" dirty="0" smtClean="0"/>
              <a:t>(</a:t>
            </a:r>
            <a:r>
              <a:rPr lang="en-US" dirty="0" smtClean="0"/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Customer </a:t>
            </a:r>
            <a:r>
              <a:rPr lang="th-TH" dirty="0" smtClean="0"/>
              <a:t>และทำการ </a:t>
            </a:r>
            <a:r>
              <a:rPr lang="en-US" dirty="0" smtClean="0"/>
              <a:t>Extends </a:t>
            </a:r>
            <a:r>
              <a:rPr lang="en-US" dirty="0" err="1" smtClean="0"/>
              <a:t>CI_Controller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__construct</a:t>
            </a:r>
            <a:r>
              <a:rPr lang="th-TH" dirty="0" smtClean="0"/>
              <a:t> ภายใน </a:t>
            </a:r>
            <a:r>
              <a:rPr lang="en-US" dirty="0" smtClean="0"/>
              <a:t>function </a:t>
            </a:r>
            <a:r>
              <a:rPr lang="th-TH" dirty="0" smtClean="0"/>
              <a:t>ให้ทำการเรียก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CI_Controller</a:t>
            </a:r>
            <a:r>
              <a:rPr lang="en-US" dirty="0" smtClean="0"/>
              <a:t> </a:t>
            </a:r>
            <a:r>
              <a:rPr lang="th-TH" dirty="0" smtClean="0"/>
              <a:t>โดยใช้คำสั่ง </a:t>
            </a:r>
            <a:r>
              <a:rPr lang="en-US" dirty="0" smtClean="0"/>
              <a:t>parent::__construct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ที่ </a:t>
            </a:r>
            <a:r>
              <a:rPr lang="en-US" dirty="0" smtClean="0"/>
              <a:t>construct </a:t>
            </a:r>
            <a:r>
              <a:rPr lang="th-TH" dirty="0" smtClean="0"/>
              <a:t>ทำการ </a:t>
            </a:r>
            <a:r>
              <a:rPr lang="en-US" dirty="0" smtClean="0"/>
              <a:t>load model </a:t>
            </a:r>
            <a:r>
              <a:rPr lang="en-US" dirty="0" err="1" smtClean="0"/>
              <a:t>M_Customer</a:t>
            </a:r>
            <a:r>
              <a:rPr lang="th-TH" dirty="0" smtClean="0"/>
              <a:t> และทำการใส่ </a:t>
            </a:r>
            <a:r>
              <a:rPr lang="en-US" dirty="0" smtClean="0"/>
              <a:t>alias </a:t>
            </a:r>
            <a:r>
              <a:rPr lang="th-TH" dirty="0" smtClean="0"/>
              <a:t>เป็น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$this-&gt;load-&gt;model(array(‘</a:t>
            </a:r>
            <a:r>
              <a:rPr lang="en-US" dirty="0" err="1" smtClean="0"/>
              <a:t>M_customer</a:t>
            </a:r>
            <a:r>
              <a:rPr lang="en-US" dirty="0" smtClean="0"/>
              <a:t>’=&gt;’</a:t>
            </a:r>
            <a:r>
              <a:rPr lang="en-US" dirty="0" err="1" smtClean="0"/>
              <a:t>cust</a:t>
            </a:r>
            <a:r>
              <a:rPr lang="en-US" dirty="0" smtClean="0"/>
              <a:t>’));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637091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index</a:t>
            </a:r>
            <a:r>
              <a:rPr lang="th-TH" dirty="0" smtClean="0"/>
              <a:t> และทำการเรียก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จาก </a:t>
            </a:r>
            <a:r>
              <a:rPr lang="en-US" dirty="0" smtClean="0"/>
              <a:t>model </a:t>
            </a:r>
            <a:r>
              <a:rPr lang="en-US" dirty="0" err="1" smtClean="0"/>
              <a:t>M_Customer</a:t>
            </a:r>
            <a:r>
              <a:rPr lang="th-TH" dirty="0"/>
              <a:t> </a:t>
            </a:r>
            <a:r>
              <a:rPr lang="th-TH" dirty="0" smtClean="0"/>
              <a:t>โดยใส่ </a:t>
            </a:r>
            <a:r>
              <a:rPr lang="en-US" dirty="0" smtClean="0"/>
              <a:t>$this-&gt;</a:t>
            </a:r>
            <a:r>
              <a:rPr lang="en-US" dirty="0" err="1" smtClean="0"/>
              <a:t>cust</a:t>
            </a:r>
            <a:r>
              <a:rPr lang="en-US" dirty="0" smtClean="0"/>
              <a:t>-&gt;</a:t>
            </a:r>
            <a:r>
              <a:rPr lang="en-US" dirty="0" err="1" smtClean="0"/>
              <a:t>getAllData</a:t>
            </a:r>
            <a:r>
              <a:rPr lang="en-US" dirty="0" smtClean="0"/>
              <a:t>(); </a:t>
            </a:r>
            <a:r>
              <a:rPr lang="th-TH" dirty="0" smtClean="0"/>
              <a:t>และทำการรับด้วย </a:t>
            </a:r>
            <a:r>
              <a:rPr lang="en-US" dirty="0" smtClean="0"/>
              <a:t>array $</a:t>
            </a:r>
            <a:r>
              <a:rPr lang="en-US" dirty="0" err="1" smtClean="0"/>
              <a:t>listData</a:t>
            </a:r>
            <a:r>
              <a:rPr lang="en-US" dirty="0" smtClean="0"/>
              <a:t>[“</a:t>
            </a:r>
            <a:r>
              <a:rPr lang="en-US" dirty="0" err="1" smtClean="0"/>
              <a:t>list_data</a:t>
            </a:r>
            <a:r>
              <a:rPr lang="en-US" dirty="0" smtClean="0"/>
              <a:t>”]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565169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</a:t>
            </a:r>
            <a:r>
              <a:rPr lang="en-US" dirty="0" err="1" smtClean="0"/>
              <a:t>view_customer</a:t>
            </a:r>
            <a:r>
              <a:rPr lang="en-US" dirty="0" smtClean="0"/>
              <a:t> </a:t>
            </a:r>
            <a:r>
              <a:rPr lang="th-TH" dirty="0" smtClean="0"/>
              <a:t>และใส่ค่าในลงใน </a:t>
            </a:r>
            <a:r>
              <a:rPr lang="en-US" dirty="0" smtClean="0"/>
              <a:t>array $html[‘</a:t>
            </a:r>
            <a:r>
              <a:rPr lang="en-US" dirty="0" err="1" smtClean="0"/>
              <a:t>yeild</a:t>
            </a:r>
            <a:r>
              <a:rPr lang="en-US" dirty="0" smtClean="0"/>
              <a:t>’]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670299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และทำการสร้างส่งค่า </a:t>
            </a:r>
            <a:r>
              <a:rPr lang="en-US" dirty="0" smtClean="0"/>
              <a:t>$html </a:t>
            </a:r>
            <a:r>
              <a:rPr lang="th-TH" dirty="0" smtClean="0"/>
              <a:t>เพื่อทำการ </a:t>
            </a:r>
            <a:r>
              <a:rPr lang="en-US" dirty="0" smtClean="0"/>
              <a:t>render </a:t>
            </a:r>
            <a:r>
              <a:rPr lang="th-TH" dirty="0" smtClean="0"/>
              <a:t>หน้าจอดังภาพ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461533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Web </a:t>
            </a:r>
            <a:r>
              <a:rPr lang="th-TH" dirty="0" smtClean="0"/>
              <a:t>โดยพิมพ์  </a:t>
            </a:r>
            <a:r>
              <a:rPr lang="en-US" dirty="0" smtClean="0">
                <a:hlinkClick r:id="rId2"/>
              </a:rPr>
              <a:t>http://127.0.0.1:8080/tutorial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File </a:t>
            </a:r>
            <a:r>
              <a:rPr lang="en-US" dirty="0" err="1" smtClean="0"/>
              <a:t>create_customer.php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form </a:t>
            </a:r>
            <a:r>
              <a:rPr lang="th-TH" dirty="0" smtClean="0"/>
              <a:t>ในการรับข้อมูล </a:t>
            </a:r>
            <a:r>
              <a:rPr lang="en-US" dirty="0" smtClean="0"/>
              <a:t>customer </a:t>
            </a:r>
            <a:r>
              <a:rPr lang="th-TH" dirty="0" smtClean="0"/>
              <a:t>โดยใช้ </a:t>
            </a:r>
            <a:r>
              <a:rPr lang="en-US" dirty="0" smtClean="0"/>
              <a:t>form helper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r>
              <a:rPr lang="en-US" dirty="0" smtClean="0"/>
              <a:t> </a:t>
            </a:r>
            <a:r>
              <a:rPr lang="th-TH" dirty="0" smtClean="0"/>
              <a:t>เข้ามาช่วย ประกอบด้วยคำสั่งดังนี้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form_open</a:t>
            </a:r>
            <a:r>
              <a:rPr lang="en-US" dirty="0" smtClean="0"/>
              <a:t> </a:t>
            </a:r>
            <a:r>
              <a:rPr lang="th-TH" dirty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form element </a:t>
            </a:r>
            <a:r>
              <a:rPr lang="th-TH" dirty="0" smtClean="0"/>
              <a:t>โดยทำการรับ </a:t>
            </a:r>
            <a:r>
              <a:rPr lang="en-US" dirty="0" smtClean="0"/>
              <a:t>parameter action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form_input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input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form_label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 </a:t>
            </a:r>
            <a:r>
              <a:rPr lang="en-US" dirty="0" smtClean="0"/>
              <a:t>label element</a:t>
            </a:r>
            <a:endParaRPr lang="th-TH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form_button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 smtClean="0"/>
              <a:t> button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form_close</a:t>
            </a:r>
            <a:r>
              <a:rPr lang="en-US" dirty="0" smtClean="0"/>
              <a:t>	</a:t>
            </a:r>
            <a:r>
              <a:rPr lang="th-TH" dirty="0" smtClean="0"/>
              <a:t>ใช้สำหรับสร้าง </a:t>
            </a:r>
            <a:r>
              <a:rPr lang="en-US" dirty="0"/>
              <a:t> </a:t>
            </a:r>
            <a:r>
              <a:rPr lang="en-US" dirty="0" smtClean="0"/>
              <a:t>tag </a:t>
            </a:r>
            <a:r>
              <a:rPr lang="th-TH" dirty="0" smtClean="0"/>
              <a:t>ปิด </a:t>
            </a:r>
            <a:r>
              <a:rPr lang="en-US" dirty="0" smtClean="0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4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insert </a:t>
            </a:r>
            <a:r>
              <a:rPr lang="th-TH" dirty="0" smtClean="0"/>
              <a:t>เพื่อใช้ในการ </a:t>
            </a:r>
            <a:r>
              <a:rPr lang="en-US" dirty="0"/>
              <a:t> </a:t>
            </a:r>
            <a:r>
              <a:rPr lang="en-US" dirty="0" smtClean="0"/>
              <a:t>insert </a:t>
            </a:r>
            <a:r>
              <a:rPr lang="th-TH" dirty="0" smtClean="0"/>
              <a:t>ข้อมูลลอง </a:t>
            </a:r>
            <a:r>
              <a:rPr lang="en-US" dirty="0" smtClean="0"/>
              <a:t>table 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โดยทำการรับ </a:t>
            </a:r>
            <a:r>
              <a:rPr lang="en-US" dirty="0" smtClean="0"/>
              <a:t>1 parameter </a:t>
            </a:r>
            <a:r>
              <a:rPr lang="th-TH" dirty="0" smtClean="0"/>
              <a:t>คือ </a:t>
            </a:r>
            <a:r>
              <a:rPr lang="en-US" dirty="0" smtClean="0"/>
              <a:t>$data </a:t>
            </a:r>
            <a:r>
              <a:rPr lang="th-TH" dirty="0" smtClean="0"/>
              <a:t>สำหรับข้อมูลของ </a:t>
            </a:r>
            <a:r>
              <a:rPr lang="en-US" dirty="0" smtClean="0"/>
              <a:t>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method insert </a:t>
            </a:r>
            <a:r>
              <a:rPr lang="th-TH" dirty="0" smtClean="0"/>
              <a:t>จาก </a:t>
            </a:r>
            <a:r>
              <a:rPr lang="en-US" dirty="0" smtClean="0"/>
              <a:t>library database </a:t>
            </a:r>
            <a:r>
              <a:rPr lang="th-TH" dirty="0" smtClean="0"/>
              <a:t>โดยทำการส่ง </a:t>
            </a:r>
            <a:r>
              <a:rPr lang="en-US" dirty="0" smtClean="0"/>
              <a:t>2 parameter table name </a:t>
            </a:r>
            <a:r>
              <a:rPr lang="th-TH" dirty="0" smtClean="0"/>
              <a:t>และ</a:t>
            </a:r>
            <a:r>
              <a:rPr lang="en-US" dirty="0" smtClean="0"/>
              <a:t> </a:t>
            </a:r>
            <a:r>
              <a:rPr lang="th-TH" dirty="0" smtClean="0"/>
              <a:t>ข้อมูลสำหรับ </a:t>
            </a:r>
            <a:r>
              <a:rPr lang="en-US" dirty="0" smtClean="0"/>
              <a:t>insert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</a:t>
            </a:r>
            <a:r>
              <a:rPr lang="th-TH" dirty="0" smtClean="0"/>
              <a:t>โปรแกรมโดยพิมพ์ </a:t>
            </a:r>
            <a:r>
              <a:rPr lang="en-US" dirty="0" smtClean="0"/>
              <a:t>URL = </a:t>
            </a:r>
            <a:r>
              <a:rPr lang="en-US" dirty="0" smtClean="0">
                <a:hlinkClick r:id="rId2"/>
              </a:rPr>
              <a:t>http://127.0.0.1:8080/tutorial/customer/create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3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Add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ทำการเพิ่มตัวแปร </a:t>
            </a:r>
            <a:r>
              <a:rPr lang="en-US" dirty="0" smtClean="0"/>
              <a:t>action </a:t>
            </a:r>
            <a:r>
              <a:rPr lang="th-TH" dirty="0" smtClean="0"/>
              <a:t>เพื่อใช้ในการตรวจสอบว่าเป็นการ </a:t>
            </a:r>
            <a:r>
              <a:rPr lang="en-US" dirty="0" smtClean="0"/>
              <a:t>New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หรือเป็นการ </a:t>
            </a:r>
            <a:r>
              <a:rPr lang="en-US" dirty="0" smtClean="0"/>
              <a:t>Edit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กรณี </a:t>
            </a:r>
            <a:r>
              <a:rPr lang="en-US" dirty="0" smtClean="0"/>
              <a:t>Action New Customer</a:t>
            </a:r>
          </a:p>
          <a:p>
            <a:pPr lvl="1">
              <a:lnSpc>
                <a:spcPct val="150000"/>
              </a:lnSpc>
            </a:pPr>
            <a:r>
              <a:rPr lang="th-TH" dirty="0" smtClean="0"/>
              <a:t>กำหนด </a:t>
            </a:r>
            <a:r>
              <a:rPr lang="en-US" dirty="0" smtClean="0"/>
              <a:t>action path </a:t>
            </a:r>
            <a:r>
              <a:rPr lang="th-TH" dirty="0" smtClean="0"/>
              <a:t>เป็น </a:t>
            </a:r>
            <a:r>
              <a:rPr lang="en-US" dirty="0"/>
              <a:t>‘customer/save</a:t>
            </a:r>
            <a:r>
              <a:rPr lang="en-US" dirty="0" smtClean="0"/>
              <a:t>’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กรณี </a:t>
            </a:r>
            <a:r>
              <a:rPr lang="en-US" dirty="0" smtClean="0"/>
              <a:t>Action Edit</a:t>
            </a:r>
          </a:p>
          <a:p>
            <a:pPr lvl="1">
              <a:lnSpc>
                <a:spcPct val="150000"/>
              </a:lnSpc>
            </a:pPr>
            <a:r>
              <a:rPr lang="th-TH" dirty="0" smtClean="0"/>
              <a:t>กำหนด </a:t>
            </a:r>
            <a:r>
              <a:rPr lang="en-US" dirty="0" smtClean="0"/>
              <a:t>action path </a:t>
            </a:r>
            <a:r>
              <a:rPr lang="th-TH" dirty="0" smtClean="0"/>
              <a:t>เป็น </a:t>
            </a:r>
            <a:r>
              <a:rPr lang="en-US" dirty="0"/>
              <a:t>‘customer/update</a:t>
            </a:r>
            <a:r>
              <a:rPr lang="en-US" dirty="0" smtClean="0"/>
              <a:t>/#id’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โดย </a:t>
            </a:r>
            <a:r>
              <a:rPr lang="en-US" dirty="0" smtClean="0"/>
              <a:t>#id </a:t>
            </a:r>
            <a:r>
              <a:rPr lang="th-TH" dirty="0" smtClean="0"/>
              <a:t>จะเป็น </a:t>
            </a:r>
            <a:r>
              <a:rPr lang="en-US" dirty="0" smtClean="0"/>
              <a:t>id </a:t>
            </a:r>
            <a:r>
              <a:rPr lang="th-TH" dirty="0" smtClean="0"/>
              <a:t>ของ </a:t>
            </a:r>
            <a:r>
              <a:rPr lang="en-US" dirty="0" smtClean="0"/>
              <a:t>customer </a:t>
            </a:r>
            <a:r>
              <a:rPr lang="th-TH" dirty="0" smtClean="0"/>
              <a:t>ที่ส่งมาจาก </a:t>
            </a:r>
            <a:r>
              <a:rPr lang="en-US" dirty="0" smtClean="0"/>
              <a:t>controller </a:t>
            </a:r>
            <a:r>
              <a:rPr lang="th-TH" dirty="0" smtClean="0"/>
              <a:t>โดยส่งมาใน</a:t>
            </a:r>
            <a:r>
              <a:rPr lang="en-US" dirty="0"/>
              <a:t> </a:t>
            </a:r>
            <a:r>
              <a:rPr lang="en-US" dirty="0" smtClean="0"/>
              <a:t>Object $</a:t>
            </a:r>
            <a:r>
              <a:rPr lang="en-US" dirty="0" err="1" smtClean="0"/>
              <a:t>editData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Set Value </a:t>
            </a:r>
            <a:r>
              <a:rPr lang="th-TH" dirty="0" smtClean="0"/>
              <a:t>ให้กับ </a:t>
            </a:r>
            <a:r>
              <a:rPr lang="en-US" dirty="0"/>
              <a:t> </a:t>
            </a:r>
            <a:r>
              <a:rPr lang="en-US" dirty="0" smtClean="0"/>
              <a:t>field </a:t>
            </a:r>
            <a:r>
              <a:rPr lang="th-TH" dirty="0" smtClean="0"/>
              <a:t>ต่างๆ ด้วย </a:t>
            </a:r>
            <a:r>
              <a:rPr lang="en-US" dirty="0" smtClean="0"/>
              <a:t>function </a:t>
            </a:r>
            <a:r>
              <a:rPr lang="en-US" dirty="0" err="1" smtClean="0"/>
              <a:t>set_value</a:t>
            </a:r>
            <a:r>
              <a:rPr lang="en-US" dirty="0" smtClean="0"/>
              <a:t> </a:t>
            </a:r>
            <a:r>
              <a:rPr lang="th-TH" dirty="0" smtClean="0"/>
              <a:t>และนำค่าที่ได้จาก </a:t>
            </a:r>
            <a:r>
              <a:rPr lang="en-US" dirty="0" err="1" smtClean="0"/>
              <a:t>editData</a:t>
            </a:r>
            <a:r>
              <a:rPr lang="en-US" dirty="0" smtClean="0"/>
              <a:t> </a:t>
            </a:r>
            <a:r>
              <a:rPr lang="th-TH" dirty="0" smtClean="0"/>
              <a:t>มาใส่ กรอบสีแดงดังภาพ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28" y="1537060"/>
            <a:ext cx="6371746" cy="5063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6247" y="2542784"/>
            <a:ext cx="6212909" cy="13528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47800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getDataByCriteria</a:t>
            </a:r>
            <a:r>
              <a:rPr lang="en-US" dirty="0" smtClean="0"/>
              <a:t> </a:t>
            </a:r>
            <a:r>
              <a:rPr lang="th-TH" dirty="0" smtClean="0"/>
              <a:t>เพื่อทำการดึงค่า </a:t>
            </a:r>
            <a:r>
              <a:rPr lang="en-US" dirty="0"/>
              <a:t>c</a:t>
            </a:r>
            <a:r>
              <a:rPr lang="en-US" dirty="0" smtClean="0"/>
              <a:t>ustomer </a:t>
            </a:r>
            <a:r>
              <a:rPr lang="th-TH" dirty="0" smtClean="0"/>
              <a:t>จาก </a:t>
            </a:r>
            <a:r>
              <a:rPr lang="en-US" dirty="0" smtClean="0"/>
              <a:t>database </a:t>
            </a:r>
            <a:r>
              <a:rPr lang="th-TH" dirty="0" smtClean="0"/>
              <a:t>ตาม </a:t>
            </a:r>
            <a:r>
              <a:rPr lang="en-US" dirty="0" smtClean="0"/>
              <a:t>criteria </a:t>
            </a:r>
            <a:r>
              <a:rPr lang="th-TH" dirty="0" smtClean="0"/>
              <a:t>ที่ส่งมา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update </a:t>
            </a:r>
            <a:r>
              <a:rPr lang="th-TH" dirty="0" smtClean="0"/>
              <a:t>เพื่อทำการ </a:t>
            </a:r>
            <a:r>
              <a:rPr lang="en-US" dirty="0" smtClean="0"/>
              <a:t>update </a:t>
            </a:r>
            <a:r>
              <a:rPr lang="th-TH" dirty="0" smtClean="0"/>
              <a:t>ข้อมูล</a:t>
            </a:r>
            <a:r>
              <a:rPr lang="en-US" dirty="0" smtClean="0"/>
              <a:t> customer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12" y="1455154"/>
            <a:ext cx="5461522" cy="49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function </a:t>
            </a:r>
            <a:r>
              <a:rPr lang="th-TH" dirty="0" smtClean="0"/>
              <a:t>ในการดึงข้อมูล </a:t>
            </a:r>
            <a:r>
              <a:rPr lang="en-US" dirty="0" smtClean="0"/>
              <a:t>Customer  </a:t>
            </a:r>
            <a:r>
              <a:rPr lang="th-TH" dirty="0" smtClean="0"/>
              <a:t>ชื่อว่า </a:t>
            </a:r>
            <a:r>
              <a:rPr lang="en-US" dirty="0" smtClean="0"/>
              <a:t>edit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ทำการรับค่า </a:t>
            </a:r>
            <a:r>
              <a:rPr lang="en-US" dirty="0" smtClean="0"/>
              <a:t>customer id </a:t>
            </a:r>
            <a:r>
              <a:rPr lang="th-TH" dirty="0" smtClean="0"/>
              <a:t>จาก </a:t>
            </a:r>
            <a:r>
              <a:rPr lang="en-US" dirty="0" err="1" smtClean="0"/>
              <a:t>url</a:t>
            </a:r>
            <a:r>
              <a:rPr lang="en-US" dirty="0" smtClean="0"/>
              <a:t> query string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ด้วย 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 helper ($this-</a:t>
            </a:r>
            <a:r>
              <a:rPr lang="en-US" dirty="0"/>
              <a:t>&gt;</a:t>
            </a:r>
            <a:r>
              <a:rPr lang="en-US" dirty="0" err="1"/>
              <a:t>uri</a:t>
            </a:r>
            <a:r>
              <a:rPr lang="en-US" dirty="0"/>
              <a:t>-&gt;</a:t>
            </a:r>
            <a:r>
              <a:rPr lang="en-US" dirty="0" smtClean="0"/>
              <a:t>segment)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ทำการส่ง </a:t>
            </a:r>
            <a:r>
              <a:rPr lang="en-US" dirty="0" smtClean="0"/>
              <a:t>customer id </a:t>
            </a:r>
            <a:r>
              <a:rPr lang="th-TH" dirty="0" smtClean="0"/>
              <a:t>ไปดึงข้อมูลโดยผ่าน </a:t>
            </a:r>
            <a:r>
              <a:rPr lang="en-US" dirty="0" smtClean="0"/>
              <a:t>function </a:t>
            </a:r>
            <a:r>
              <a:rPr lang="en-US" dirty="0" err="1" smtClean="0"/>
              <a:t>getDataByCriteria</a:t>
            </a:r>
            <a:r>
              <a:rPr lang="th-TH" dirty="0"/>
              <a:t> </a:t>
            </a:r>
            <a:r>
              <a:rPr lang="th-TH" dirty="0" smtClean="0"/>
              <a:t>โดยส่ง</a:t>
            </a:r>
            <a:r>
              <a:rPr lang="en-US" dirty="0" smtClean="0"/>
              <a:t> criteria </a:t>
            </a:r>
            <a:r>
              <a:rPr lang="th-TH" dirty="0" smtClean="0"/>
              <a:t>เป็น </a:t>
            </a:r>
            <a:r>
              <a:rPr lang="en-US" dirty="0" smtClean="0"/>
              <a:t>customer id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ส่งผลลัพธ์ที่ได้ไปยัง </a:t>
            </a:r>
            <a:r>
              <a:rPr lang="en-US" dirty="0"/>
              <a:t>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ดังภาพ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92" y="1528349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869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update </a:t>
            </a:r>
            <a:r>
              <a:rPr lang="th-TH" dirty="0" smtClean="0"/>
              <a:t>ในการส่งค่าข้อมูล </a:t>
            </a:r>
            <a:r>
              <a:rPr lang="en-US" dirty="0" smtClean="0"/>
              <a:t>customer </a:t>
            </a:r>
            <a:r>
              <a:rPr lang="th-TH" dirty="0" smtClean="0"/>
              <a:t>ทีทำการแก้ไขให้กับ </a:t>
            </a:r>
            <a:r>
              <a:rPr lang="en-US" dirty="0" smtClean="0"/>
              <a:t> function update </a:t>
            </a:r>
            <a:r>
              <a:rPr lang="th-TH" dirty="0" smtClean="0"/>
              <a:t>ของ </a:t>
            </a:r>
            <a:r>
              <a:rPr lang="en-US" dirty="0" smtClean="0"/>
              <a:t>model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4" y="1612001"/>
            <a:ext cx="4755300" cy="49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59285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link </a:t>
            </a:r>
            <a:r>
              <a:rPr lang="th-TH" dirty="0" smtClean="0"/>
              <a:t>ในการ </a:t>
            </a:r>
            <a:r>
              <a:rPr lang="en-US" dirty="0" smtClean="0"/>
              <a:t>edit </a:t>
            </a:r>
            <a:r>
              <a:rPr lang="th-TH" dirty="0" smtClean="0"/>
              <a:t>ในแต่ละ </a:t>
            </a:r>
            <a:r>
              <a:rPr lang="en-US" dirty="0" smtClean="0"/>
              <a:t>record </a:t>
            </a:r>
            <a:r>
              <a:rPr lang="th-TH" dirty="0" smtClean="0"/>
              <a:t>โดยผ่าน </a:t>
            </a:r>
            <a:r>
              <a:rPr lang="en-US" dirty="0"/>
              <a:t>function </a:t>
            </a:r>
            <a:r>
              <a:rPr lang="en-US" dirty="0" smtClean="0"/>
              <a:t>anchor </a:t>
            </a:r>
            <a:r>
              <a:rPr lang="th-TH" dirty="0" smtClean="0"/>
              <a:t>โดยส่ง </a:t>
            </a:r>
            <a:r>
              <a:rPr lang="en-US" dirty="0" smtClean="0"/>
              <a:t>URL </a:t>
            </a:r>
            <a:r>
              <a:rPr lang="en-US" dirty="0"/>
              <a:t>= ‘customer/edit</a:t>
            </a:r>
            <a:r>
              <a:rPr lang="en-US" dirty="0" smtClean="0"/>
              <a:t>/#id’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#id </a:t>
            </a:r>
            <a:r>
              <a:rPr lang="th-TH" dirty="0" smtClean="0"/>
              <a:t>เป็น </a:t>
            </a:r>
            <a:r>
              <a:rPr lang="en-US" dirty="0" smtClean="0"/>
              <a:t>customer id </a:t>
            </a:r>
            <a:r>
              <a:rPr lang="th-TH" dirty="0" smtClean="0"/>
              <a:t>ที่ได้จาก </a:t>
            </a:r>
            <a:r>
              <a:rPr lang="en-US" dirty="0"/>
              <a:t> </a:t>
            </a:r>
            <a:r>
              <a:rPr lang="en-US" dirty="0" smtClean="0"/>
              <a:t>Object $</a:t>
            </a:r>
            <a:r>
              <a:rPr lang="en-US" dirty="0" err="1" smtClean="0"/>
              <a:t>list_data</a:t>
            </a:r>
            <a:r>
              <a:rPr lang="en-US" dirty="0" smtClean="0"/>
              <a:t> </a:t>
            </a:r>
            <a:r>
              <a:rPr lang="th-TH" dirty="0" smtClean="0"/>
              <a:t>กรอบแดง 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7" y="1291255"/>
            <a:ext cx="5286158" cy="49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466" y="4296427"/>
            <a:ext cx="3532339" cy="2129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8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545925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delete customer </a:t>
            </a:r>
            <a:r>
              <a:rPr lang="th-TH" dirty="0" smtClean="0"/>
              <a:t>ชื่อ </a:t>
            </a:r>
            <a:r>
              <a:rPr lang="en-US" dirty="0" smtClean="0"/>
              <a:t>delete </a:t>
            </a:r>
            <a:r>
              <a:rPr lang="th-TH" dirty="0" smtClean="0"/>
              <a:t>โดยทำการรับค่า </a:t>
            </a:r>
            <a:r>
              <a:rPr lang="en-US" dirty="0" smtClean="0"/>
              <a:t>criteria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delete </a:t>
            </a:r>
            <a:r>
              <a:rPr lang="th-TH" dirty="0" smtClean="0"/>
              <a:t>ของ </a:t>
            </a:r>
            <a:r>
              <a:rPr lang="en-US" dirty="0" smtClean="0"/>
              <a:t>database library </a:t>
            </a:r>
            <a:r>
              <a:rPr lang="th-TH" dirty="0" smtClean="0"/>
              <a:t>ดังภาพ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6" y="1427968"/>
            <a:ext cx="4446717" cy="51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4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ทำการเพิ่ม </a:t>
            </a:r>
            <a:r>
              <a:rPr lang="en-US" dirty="0" smtClean="0"/>
              <a:t>function delete </a:t>
            </a:r>
            <a:r>
              <a:rPr lang="th-TH" dirty="0" smtClean="0"/>
              <a:t>ทำการเรียก </a:t>
            </a:r>
            <a:r>
              <a:rPr lang="en-US" dirty="0" err="1" smtClean="0"/>
              <a:t>fuction</a:t>
            </a:r>
            <a:r>
              <a:rPr lang="en-US" dirty="0" smtClean="0"/>
              <a:t> delete model </a:t>
            </a:r>
            <a:r>
              <a:rPr lang="th-TH" dirty="0" smtClean="0"/>
              <a:t>โดยทำการส่งค่า </a:t>
            </a:r>
            <a:r>
              <a:rPr lang="en-US" dirty="0" smtClean="0"/>
              <a:t>customer id </a:t>
            </a:r>
            <a:r>
              <a:rPr lang="th-TH" dirty="0" smtClean="0"/>
              <a:t>ไปใน </a:t>
            </a:r>
            <a:r>
              <a:rPr lang="en-US" dirty="0" smtClean="0"/>
              <a:t>criteria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01" y="2052918"/>
            <a:ext cx="5702126" cy="3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508348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/>
              <a:t>ทำการเพิ่ม </a:t>
            </a:r>
            <a:r>
              <a:rPr lang="en-US" dirty="0"/>
              <a:t>link </a:t>
            </a:r>
            <a:r>
              <a:rPr lang="th-TH" dirty="0"/>
              <a:t>ในการ </a:t>
            </a:r>
            <a:r>
              <a:rPr lang="en-US" dirty="0"/>
              <a:t>edit </a:t>
            </a:r>
            <a:r>
              <a:rPr lang="th-TH" dirty="0"/>
              <a:t>ในแต่ละ </a:t>
            </a:r>
            <a:r>
              <a:rPr lang="en-US" dirty="0"/>
              <a:t>record </a:t>
            </a:r>
            <a:r>
              <a:rPr lang="th-TH" dirty="0"/>
              <a:t>โดยผ่าน </a:t>
            </a:r>
            <a:r>
              <a:rPr lang="en-US" dirty="0"/>
              <a:t>function anchor </a:t>
            </a:r>
            <a:r>
              <a:rPr lang="th-TH" dirty="0"/>
              <a:t>โดยส่ง </a:t>
            </a:r>
            <a:r>
              <a:rPr lang="en-US" dirty="0"/>
              <a:t>URL = ‘customer/edit/#id’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#id </a:t>
            </a:r>
            <a:r>
              <a:rPr lang="th-TH" dirty="0"/>
              <a:t>เป็น </a:t>
            </a:r>
            <a:r>
              <a:rPr lang="en-US" dirty="0"/>
              <a:t>customer id </a:t>
            </a:r>
            <a:r>
              <a:rPr lang="th-TH" dirty="0"/>
              <a:t>ที่ได้จาก </a:t>
            </a:r>
            <a:r>
              <a:rPr lang="en-US" dirty="0"/>
              <a:t> Object $</a:t>
            </a:r>
            <a:r>
              <a:rPr lang="en-US" dirty="0" err="1"/>
              <a:t>list_data</a:t>
            </a:r>
            <a:r>
              <a:rPr lang="en-US" dirty="0"/>
              <a:t> </a:t>
            </a:r>
            <a:r>
              <a:rPr lang="th-TH" dirty="0"/>
              <a:t>กรอบ</a:t>
            </a:r>
            <a:r>
              <a:rPr lang="th-TH" dirty="0" smtClean="0"/>
              <a:t>แดงดัง</a:t>
            </a:r>
            <a:r>
              <a:rPr lang="th-TH" dirty="0"/>
              <a:t>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08" y="2052918"/>
            <a:ext cx="6121400" cy="321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5" y="4150658"/>
            <a:ext cx="3983276" cy="233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1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5886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Customer Model (</a:t>
            </a:r>
            <a:r>
              <a:rPr lang="en-US" dirty="0" err="1" smtClean="0"/>
              <a:t>M_Customer.php</a:t>
            </a:r>
            <a:r>
              <a:rPr lang="en-US" dirty="0" smtClean="0"/>
              <a:t>)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__deconstruct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เรียก </a:t>
            </a:r>
            <a:r>
              <a:rPr lang="en-US" dirty="0" smtClean="0"/>
              <a:t>function $this-&gt;</a:t>
            </a:r>
            <a:r>
              <a:rPr lang="en-US" dirty="0" err="1" smtClean="0"/>
              <a:t>db</a:t>
            </a:r>
            <a:r>
              <a:rPr lang="en-US" dirty="0" smtClean="0"/>
              <a:t>-&gt;close() </a:t>
            </a:r>
            <a:r>
              <a:rPr lang="th-TH" dirty="0" smtClean="0"/>
              <a:t>เพื่อทำการ </a:t>
            </a:r>
            <a:r>
              <a:rPr lang="en-US" dirty="0" smtClean="0"/>
              <a:t>close connection database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44" y="2052918"/>
            <a:ext cx="612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smtClean="0"/>
              <a:t>thank you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3795</TotalTime>
  <Words>1080</Words>
  <Application>Microsoft Macintosh PowerPoint</Application>
  <PresentationFormat>Widescreen</PresentationFormat>
  <Paragraphs>160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Angsana New</vt:lpstr>
      <vt:lpstr>Arial</vt:lpstr>
      <vt:lpstr>Calibri</vt:lpstr>
      <vt:lpstr>Century Gothic</vt:lpstr>
      <vt:lpstr>Tahoma</vt:lpstr>
      <vt:lpstr>Wingdings 3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  <vt:lpstr>Update Customer</vt:lpstr>
      <vt:lpstr>Update Add Form</vt:lpstr>
      <vt:lpstr>Update View Customer Form</vt:lpstr>
      <vt:lpstr>Update Customer Model</vt:lpstr>
      <vt:lpstr>Update Customer Controller</vt:lpstr>
      <vt:lpstr>Update Customer Controller</vt:lpstr>
      <vt:lpstr>Update Customer Controller</vt:lpstr>
      <vt:lpstr>Update View Customer</vt:lpstr>
      <vt:lpstr>Delete Customer</vt:lpstr>
      <vt:lpstr>Update Customer Model</vt:lpstr>
      <vt:lpstr>Update Customer Controller</vt:lpstr>
      <vt:lpstr>Update View Customer</vt:lpstr>
      <vt:lpstr>Close Database Connection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50</cp:revision>
  <cp:lastPrinted>2016-03-15T17:29:12Z</cp:lastPrinted>
  <dcterms:created xsi:type="dcterms:W3CDTF">2016-03-13T09:57:44Z</dcterms:created>
  <dcterms:modified xsi:type="dcterms:W3CDTF">2016-03-20T07:02:54Z</dcterms:modified>
</cp:coreProperties>
</file>